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6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5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9C4C9BA-BBF2-40EF-B3BD-E3C1E8567C1B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5040" cy="371700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3480" cy="44625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40480" cy="4906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A13171-2D50-43C2-B4C7-0975B019CD24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5040" cy="3717000"/>
          </a:xfrm>
          <a:prstGeom prst="rect">
            <a:avLst/>
          </a:prstGeom>
          <a:ln w="0">
            <a:noFill/>
          </a:ln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3480" cy="44625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40480" cy="4906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AD64A9A-D29A-495F-A57C-A85EC124EE92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101576-684A-443E-B004-9EEE0DA27B1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B10C25-7E9D-4944-9C2C-A6F6E40141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2B945E-3E7E-4725-AD37-502BA223951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8CC5DA-3F39-4F0F-9837-FC53A4850D6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794BB7-4C89-4D72-AA7C-3A8EC571F8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1E2017-4996-4931-A09E-318A4E65F6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BD156D-821D-4075-B7B0-E59567A1C8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EBAD3A-A0FD-4AF0-B843-ED9573DD2DC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E74291-238B-4657-B163-CBC1FB7D74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1D4486-459F-48B8-A8BC-F9D6235987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07E123-B3CC-448C-9FD5-2BD67A77AD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2D3EC7-BF9D-4C1F-B8AF-2DBFEE857A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C9563F-EFCD-41FB-8D42-90BE3751B2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F275B7-348B-4FAA-AA09-7A627F9F12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ADE246-513B-4E4F-87B3-C2343754AA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0686F3-E8CF-4ED1-8BCA-80D8EB838B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C3D8AD-D630-41ED-AF16-3B72A31100D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512ECB-6C7E-4999-A6DF-E83FA37A7B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CF4804-88FA-4166-A7DE-5F520F3105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0A91F5-32FE-43F9-9232-4E647143CF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4BA486-E5F6-42EF-986E-EDED9E4E50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B5509B-78D4-4473-8C97-784E4A1342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0DE32F-EEB1-4F9A-A322-49421EF11A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D70D16-144A-4701-BCBA-E8F6A2F40A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9160" cy="3546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1160" cy="3546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1880" cy="57240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07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6080" cy="55029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6080" cy="6148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300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300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DFEBA1-DCF3-4717-AE0A-79C9D268B67B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516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9160" cy="3546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201160" cy="3546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1880" cy="57240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307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6080" cy="55029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6080" cy="6148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4300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4300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136794-0F15-4DA2-B129-2B767D0100E5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5160" cy="2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198F2E1-276D-4F50-A02D-48F36330E1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2FD7A4-1F10-401B-9D33-8B15C7F1D264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6960" cy="110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1400" cy="518436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E503932-01F2-4A0A-9CDD-31F238736E0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AC6AAA-7EE5-4B92-8594-518435CECFCD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7440" cy="28987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9960" cy="239580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64808E6-D656-4204-9ABA-F27CEB946A8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272B0A-2CFA-43C2-BF9D-A2B186BA61D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9680" cy="178596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5680" cy="14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6080" cy="35568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B85DD2-E64D-4C96-AB26-A57E739AF17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AE09EB-5EE4-4017-AA18-1471DEF0DC75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9320" cy="258480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5920" cy="71568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A699CA3-6D4C-4BC9-9996-97FC712B1DD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D918CF-8D7B-4794-9911-08691476E3EB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9320" cy="127944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CB1A317-B9D1-48FF-B1A3-B3EA0EEF550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48C1B0-E2A4-4540-8930-FEA4538C16FD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3600" cy="197568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5680" cy="19782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E426F5A-676F-4C72-95FA-E824792B119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3789C5-FCFD-4A3C-81AD-BFAAFDCE57E7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8920" cy="157248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0960" cy="215568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EEAE9E-B11A-4055-9836-37258631291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0BC46B-83F2-4E70-B854-C1580FFEF0A0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5680" cy="469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E7CF09-1D2E-4F8C-969A-D853C85E1AA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44BC18-8925-4357-AA74-2BCD4A788464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2720" cy="197568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5680" cy="7156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4760" cy="196524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5680" cy="194148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5680" cy="7156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6160" cy="19756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604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A7949D6-0886-4B6F-9FD7-D695442FA2D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348FFE-5676-41B4-9A26-972264B6BD51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9680" cy="295596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5680" cy="303948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DC40100-38AF-477F-A87B-6EE6ECA515D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CA61EE-DE2D-4FB1-B782-6C94CFADE4D4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56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6960" cy="7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6960" cy="528696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3320" cy="294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7360" cy="76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04773E2-BD24-4C35-9250-533545FCE68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622D3F-7687-4F95-90A0-5B9D2BF697E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5680" cy="14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3400" cy="332388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6880" cy="33490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55BF93-1CC0-4187-938A-8F7B621EBE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77BB8E-8EF0-415E-9B8E-0020AEECC57A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3880" cy="44226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832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3E771CD-B66D-4DCE-AA82-EBEBB0DAF6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9DF359-5166-4185-8340-CC1726B1779B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F3C67F0-CEB1-46A9-84C2-38990D761EF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D859BA-8478-44CB-B30C-26DE4107A329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7240" cy="46688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F4A40C9-4E33-400F-812A-E1A61807C22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77397B-AB01-4FA1-9E21-0A669AAF5C33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9080" cy="46764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9093F07-A8A5-470A-B272-2910876A7D2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C601B5-689A-489A-BFC2-9EADF11A2E6E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3520" cy="500040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D63035-E825-4C8D-844A-F844BD37042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9EB5EB-20DD-4960-A561-5DFA4450D964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9000" cy="506268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CF3D28-FF04-4142-A709-0765916E7B7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C267FF-A230-42DE-AB24-9938E91F8DE8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6080" cy="206856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80840" cy="16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4841D3-79B8-4C3B-871F-55D70A100D1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913811-954C-46FD-8995-504DC73D1821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58A0A0C-3085-4937-B4BE-E147A675A5D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6760" cy="4384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3B03DD-DE90-4126-A86F-FCCF010761CB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BB2F93A-7D23-4B58-818C-1036402C9FD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5240" cy="5388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3C11AB-6D03-444D-9FFD-4512C249FDF0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6960" cy="110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4600" cy="894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4600" cy="894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4600" cy="8946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4600" cy="12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5040" cy="117540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0E37A06-89AF-41F9-B420-03207AEF5EF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B56C12-D73C-4FC5-A14B-7A906463E6A2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6400" cy="179640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6400" cy="179640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6400" cy="179640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F5E0A8F-6ADA-4277-BBA7-D3315F78BA0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EA8CF5-5D31-4D1C-BF7A-5315BB3110AF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5080" cy="130644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7960" cy="135216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40040" cy="115344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85B0E0E-7F83-4720-A566-56F861A9916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DC1F94-4E02-4FAD-8686-00B3CDE6CB63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604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5440" cy="104004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3600" cy="104004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40040" cy="99648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52400" cy="3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5E18275-26D8-4A70-9AC9-662FEC93CB7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E47FBF-B07E-451D-962A-C17EB94FA5DC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40040" cy="441648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0DB0683-E607-4462-976B-D04BA4EB2B2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79EFAB-D409-4C47-87DB-4973D507A080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7A057C-43CF-42FA-AD69-D8286952807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60DD36-0DC4-47F1-AFEB-E976C8E0DB0B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1920" cy="482436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91F60AB-A259-4EA2-90E4-BE95F82BBC1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C52F34-61C4-4AE2-BDD9-192244AE7CD0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1920" cy="339876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0F5A9B7-63FA-4C21-8B5A-DE0C5126470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3F214E-65E7-43EC-B619-5549385ACCCA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8200" cy="443196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A56A5A6-36B3-4307-BD7D-6BCEE97003F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6791E3-5058-4EAA-85B3-35CFCDF228C5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0800" cy="396684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41E5D2C-ECA9-4C95-900E-9FBDEA0E105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F86645-9121-4716-BE79-37B00722B817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5000" cy="232308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7440" cy="215712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D1F4268-6185-4943-B538-AA401D7B581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5B9F8E-B06F-4251-8B1A-7D61E9CAD39F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4600" cy="50346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E92FCD-39C6-4BBD-A0D2-EA1A0614FB9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BF5067-2D7A-41BA-98C9-622E4447B239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3520" cy="502632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3B5695B-509E-46BB-A11D-294DD00CECB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DD9F2F-BAD8-4B19-84DB-469E5FE39917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6240" cy="183312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360" y="2160360"/>
            <a:ext cx="915840" cy="554760"/>
          </a:xfrm>
          <a:custGeom>
            <a:avLst/>
            <a:gdLst>
              <a:gd name="textAreaLeft" fmla="*/ -1440 w 915840"/>
              <a:gd name="textAreaRight" fmla="*/ 917280 w 915840"/>
              <a:gd name="textAreaTop" fmla="*/ 0 h 554760"/>
              <a:gd name="textAreaBottom" fmla="*/ 557640 h 5547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7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55000" y="3959280"/>
            <a:ext cx="739440" cy="741600"/>
          </a:xfrm>
          <a:custGeom>
            <a:avLst/>
            <a:gdLst>
              <a:gd name="textAreaLeft" fmla="*/ -1440 w 739440"/>
              <a:gd name="textAreaRight" fmla="*/ 740880 w 739440"/>
              <a:gd name="textAreaTop" fmla="*/ 0 h 741600"/>
              <a:gd name="textAreaBottom" fmla="*/ 744480 h 7416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6760" cy="77976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712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70EE4C-DDFA-4A5A-9970-0337C36BE4E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431F87-9AA6-4388-8AFD-3759CF39E84E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712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712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7200" cy="87768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5120" cy="68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6680" cy="2494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4680" cy="35748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BC78950-8AAA-41D4-B9E9-5BF713B49A5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E09074-02ED-44D0-8D6B-7CD4FF26AC4C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8920" cy="136764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7120" cy="333324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1000" cy="235908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19F6B1A-1868-45F7-8885-9DF6F7C2FB2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1488A2-D288-4A52-90C8-FEA1C3F8CED9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5120" cy="127764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8080" cy="323712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DE82F9A-D280-4F63-BEEC-36C4C4E0276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FB57DF-3CE8-40EB-8DC0-96654A0CDA53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7120" cy="8971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7120" cy="8971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7120" cy="13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7480" cy="26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F138BF3-49F1-43B7-AE37-315496CACE0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21520" y="1467720"/>
            <a:ext cx="537120" cy="8971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3280" y="3850560"/>
            <a:ext cx="537120" cy="8971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AD6944-42BA-41D3-A511-66C8A9BE3BA7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4000" cy="413748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824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82DB254-1D28-4E80-BE85-8AA0F478536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D9ABF9-A3D9-4A78-B9C0-83158BDA34CB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F76A36C-EB20-45EB-8D91-19ED8A91A56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8C4852-A8AE-4668-8C4B-4B9DABB46D80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2080" cy="431856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BA8FF8D-2B3A-4079-8E3D-5F4CEF1B4F0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88393C-140F-4B8D-B167-ED7852AD5662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4560" cy="6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90800" cy="21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3132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794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38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6D759F1-1FEB-4D5D-BE2B-E633D1BAA6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FCE30D-00FC-4879-880C-102F71A68833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6960" cy="9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460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4600" cy="23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4600" cy="21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46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752B673-CADF-4270-AE54-6DB730BFF19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4C39F4-399F-47DC-B8EF-3A3D08062205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4760" cy="417384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8F4BCDF-5127-43E0-B14C-E6FBF7E0770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48DC03-0A91-4E3D-99FC-409DAA7EA9C8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4280" cy="386676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6160" cy="210852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A79CA14-F885-4FF2-8A01-496818269CD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82BA04-907E-407D-9E60-F580939A8219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0680" cy="438732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34A87EC-59F8-4D52-B06D-7C6749E3EB7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DDEDBD-5D16-408E-9EB8-D5E0766CEDC0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3040" cy="365508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2160" cy="107820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3AF5EC4-7970-42A8-96A4-90EEEC16331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FFCA90-26CE-4D9C-9EAE-00C2CCB029AE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7640" cy="491292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CEA9001-B393-4B82-A596-B2515C4BBF4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884F47-3217-4AD6-8520-C765915E879D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70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8200" cy="21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E24CF2-ECDE-4F2C-AF67-80DCCDC5A46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D6CAD3-8B7E-4193-8E5D-D80B95D4C1EB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5800" cy="352620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B27D645-7F4D-475A-8A95-4C9672DDAF6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F772BA-E846-4771-A60C-8272B0A9B9F4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3280" cy="11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8200" cy="224100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E4A7C03-EC60-4AED-A91F-E9490708EBE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64E26E-A974-4D68-BE86-AFB391531442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700080" cy="277308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5040" cy="233820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71160" cy="16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D31FD24-D190-4775-B6A7-A17E6BC8D37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F4735D-2128-46DC-87C9-8EA1390AC086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094DC6D-FE1A-4A12-9FED-4977A082E6C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950A46-926E-43E2-82A3-E923F45A86C5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460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3720" cy="18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4600" cy="10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1AA54BB-CD1E-459F-86B0-F6BCB45CCB2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A84A48-763D-4A5C-B6B7-1E25BEA4AE67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57E4A8-99A2-4FA6-A602-02532A6E4C7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D77398-35A4-45F9-BB7C-B4594F31A950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2A00E44-4BFB-46B4-BDD7-4D353011DBE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8560" cy="75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12160" cy="12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F1E0364-8456-457C-93D3-31327EEB9F0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7440" cy="295992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3720" cy="135792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8560" cy="75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5F1B04-AD8F-46E1-B8A1-C8985A4B28D5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3878B78-E9C2-4917-B703-A615F18874B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6480" cy="474588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C554E1-A55E-456B-BC0B-21DF5FC44543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7A58379-9E19-4737-A84E-B18C0B214D4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764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7200" cy="47088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892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2B276B-CF15-4555-813B-092DFA6975B4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780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1D02F9A-601B-4C7C-9A8A-2587B08288A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90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3523F2-3B8F-40E9-8C9E-A28F021CAB60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6AEB6F-13AC-4E8E-A5F5-D8E71F70659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3DF65E-5979-4875-8216-3887D89F6C67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360000" y="900000"/>
            <a:ext cx="26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20000" y="1620000"/>
            <a:ext cx="773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80000" y="2160000"/>
            <a:ext cx="431928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1260000" y="4680000"/>
            <a:ext cx="467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980D2B0-6C28-4DE5-892B-077D07153D9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31227E-E00E-482B-A4F2-2FB6B63A207C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720000"/>
            <a:ext cx="521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80000" y="1800000"/>
            <a:ext cx="467928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180000" y="1440000"/>
            <a:ext cx="35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4680000" y="1440000"/>
            <a:ext cx="35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4680000" y="1821960"/>
            <a:ext cx="44632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880000" y="4500000"/>
            <a:ext cx="21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340000" y="4860000"/>
            <a:ext cx="323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5781E3-84FE-4B26-8403-2C2CDE81902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E8DF1A-7DA4-453E-BD6C-C7E127C0D771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180000" y="720000"/>
            <a:ext cx="233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12280" cy="550080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72000" y="1260000"/>
            <a:ext cx="2699280" cy="46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6DBE869-898B-4DD7-96E9-19E94B35197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EE88B8-2B24-4816-90B1-16F1EEECCC08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180000" y="720000"/>
            <a:ext cx="28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1260000"/>
            <a:ext cx="5219280" cy="14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180000" y="2880000"/>
            <a:ext cx="19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4720" cy="58032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1440000" y="4116600"/>
            <a:ext cx="12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431280" y="4513320"/>
            <a:ext cx="2268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81560" cy="205632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CE346B6-10A4-4A6B-9B73-4CAEC371A43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6840000" y="612000"/>
            <a:ext cx="2483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5760000" y="972000"/>
            <a:ext cx="935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5400000" y="1980000"/>
            <a:ext cx="359928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760000" y="1260000"/>
            <a:ext cx="35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2DC7E3-B801-4520-B9E7-54E988742123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42960" cy="43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7000" cy="380196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5120" cy="41072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6FE6938-673D-41EE-8D07-5E31E6C597B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8654760" y="643248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4B3F413-3F6C-4508-A397-DDFD8F8E487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EF08DB-7321-4CF8-A569-237B385EA7CC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180000" y="720000"/>
            <a:ext cx="21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60000" y="1440000"/>
            <a:ext cx="287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2160000" y="2340000"/>
            <a:ext cx="43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1080000" y="3348000"/>
            <a:ext cx="143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357720"/>
            <a:ext cx="21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6840000" y="3348000"/>
            <a:ext cx="161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6300000" y="3420000"/>
            <a:ext cx="3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2880000" y="3420000"/>
            <a:ext cx="3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980000" y="4860000"/>
            <a:ext cx="467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8748000" y="643392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49FAFBC-600F-4DBE-A79E-B6BFEE2A276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7E423E-C1E5-44D9-B3A1-20BC1252AF3D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180000" y="720000"/>
            <a:ext cx="41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158760" y="1148040"/>
            <a:ext cx="43196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4896000" y="1080000"/>
            <a:ext cx="3779640" cy="19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171360" y="3318480"/>
            <a:ext cx="4319640" cy="14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9640" cy="297792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8726760" y="63954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59624FE-746D-4F1C-8CF0-89F75B84043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36C0FF-7F32-4389-BFE1-B057B1210FD1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180000" y="720000"/>
            <a:ext cx="32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84520" cy="233100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/>
          <p:nvPr/>
        </p:nvSpPr>
        <p:spPr>
          <a:xfrm>
            <a:off x="360000" y="3780000"/>
            <a:ext cx="73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300400" cy="179928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300400" cy="1580040"/>
          </a:xfrm>
          <a:prstGeom prst="rect">
            <a:avLst/>
          </a:prstGeom>
          <a:ln w="0">
            <a:noFill/>
          </a:ln>
        </p:spPr>
      </p:pic>
      <p:sp>
        <p:nvSpPr>
          <p:cNvPr id="469" name=""/>
          <p:cNvSpPr/>
          <p:nvPr/>
        </p:nvSpPr>
        <p:spPr>
          <a:xfrm>
            <a:off x="5220000" y="5580000"/>
            <a:ext cx="17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8726760" y="63234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4C9CB7-3E36-47AB-B2B1-29942DA4151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650883-9F23-4929-9CFE-07BFB4A921E9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180000" y="720000"/>
            <a:ext cx="21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60000" y="1800000"/>
            <a:ext cx="341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360000" y="2520000"/>
            <a:ext cx="34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360000" y="3240000"/>
            <a:ext cx="34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60000" y="3973680"/>
            <a:ext cx="34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140000" y="2797920"/>
            <a:ext cx="4679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33680" cy="349560"/>
          </a:xfrm>
          <a:prstGeom prst="rect">
            <a:avLst/>
          </a:prstGeom>
          <a:ln w="0">
            <a:noFill/>
          </a:ln>
        </p:spPr>
      </p:pic>
      <p:sp>
        <p:nvSpPr>
          <p:cNvPr id="478" name=""/>
          <p:cNvSpPr/>
          <p:nvPr/>
        </p:nvSpPr>
        <p:spPr>
          <a:xfrm>
            <a:off x="8726760" y="63234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C045BEE-2E86-41F6-B51F-A1CBF9CC550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DD802F-8800-4B76-9B43-D486267D14CA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8654760" y="643248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9D47A6-264A-415E-86EA-DE92410955D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BE4AC8-1422-4878-90BC-1CDF339D44C2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 txBox="1"/>
          <p:nvPr/>
        </p:nvSpPr>
        <p:spPr>
          <a:xfrm>
            <a:off x="0" y="648000"/>
            <a:ext cx="21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"/>
          <p:cNvSpPr txBox="1"/>
          <p:nvPr/>
        </p:nvSpPr>
        <p:spPr>
          <a:xfrm>
            <a:off x="180000" y="2772000"/>
            <a:ext cx="43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6520" cy="19764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8280" cy="19764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400120" cy="118836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2880000" y="4752000"/>
            <a:ext cx="36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"/>
          <p:cNvSpPr txBox="1"/>
          <p:nvPr/>
        </p:nvSpPr>
        <p:spPr>
          <a:xfrm>
            <a:off x="72000" y="1224000"/>
            <a:ext cx="547308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20000" cy="77688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 txBox="1"/>
          <p:nvPr/>
        </p:nvSpPr>
        <p:spPr>
          <a:xfrm>
            <a:off x="4680000" y="2880000"/>
            <a:ext cx="4464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53560" cy="157356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65080" cy="179028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26760" y="62874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F38F990-95B2-47FF-8AEF-35D5BDD9C87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2E44A5-3374-4741-9569-08059D5BB212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8727480" y="630792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3767A9-2562-4FDB-8C56-4C514660572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 txBox="1"/>
          <p:nvPr/>
        </p:nvSpPr>
        <p:spPr>
          <a:xfrm>
            <a:off x="0" y="720000"/>
            <a:ext cx="27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 txBox="1"/>
          <p:nvPr/>
        </p:nvSpPr>
        <p:spPr>
          <a:xfrm>
            <a:off x="180000" y="1440000"/>
            <a:ext cx="39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780000" y="1800000"/>
            <a:ext cx="108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"/>
          <p:cNvSpPr txBox="1"/>
          <p:nvPr/>
        </p:nvSpPr>
        <p:spPr>
          <a:xfrm>
            <a:off x="5040000" y="1440000"/>
            <a:ext cx="30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 txBox="1"/>
          <p:nvPr/>
        </p:nvSpPr>
        <p:spPr>
          <a:xfrm>
            <a:off x="360000" y="2700000"/>
            <a:ext cx="342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3600000" y="3240000"/>
            <a:ext cx="16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"/>
          <p:cNvSpPr txBox="1"/>
          <p:nvPr/>
        </p:nvSpPr>
        <p:spPr>
          <a:xfrm>
            <a:off x="5400000" y="2880000"/>
            <a:ext cx="270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500000" cy="146916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90960" cy="83844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4680000" y="5040000"/>
            <a:ext cx="36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C806E5-BC9A-4BCE-BEF5-E8F9E9AFA94A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 txBox="1"/>
          <p:nvPr/>
        </p:nvSpPr>
        <p:spPr>
          <a:xfrm>
            <a:off x="180000" y="720000"/>
            <a:ext cx="34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 txBox="1"/>
          <p:nvPr/>
        </p:nvSpPr>
        <p:spPr>
          <a:xfrm>
            <a:off x="360000" y="3060000"/>
            <a:ext cx="522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 txBox="1"/>
          <p:nvPr/>
        </p:nvSpPr>
        <p:spPr>
          <a:xfrm>
            <a:off x="360000" y="4500000"/>
            <a:ext cx="55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 txBox="1"/>
          <p:nvPr/>
        </p:nvSpPr>
        <p:spPr>
          <a:xfrm>
            <a:off x="360000" y="1512000"/>
            <a:ext cx="738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 txBox="1"/>
          <p:nvPr/>
        </p:nvSpPr>
        <p:spPr>
          <a:xfrm>
            <a:off x="360000" y="5400000"/>
            <a:ext cx="378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48000" y="626400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6D72197-832D-4648-B24C-312497706F8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54F7CD-2A62-4A08-B6CC-20A0E2EFAEFD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"/>
          <p:cNvSpPr txBox="1"/>
          <p:nvPr/>
        </p:nvSpPr>
        <p:spPr>
          <a:xfrm>
            <a:off x="180000" y="720000"/>
            <a:ext cx="1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"/>
          <p:cNvSpPr txBox="1"/>
          <p:nvPr/>
        </p:nvSpPr>
        <p:spPr>
          <a:xfrm>
            <a:off x="180000" y="1377720"/>
            <a:ext cx="37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"/>
          <p:cNvSpPr txBox="1"/>
          <p:nvPr/>
        </p:nvSpPr>
        <p:spPr>
          <a:xfrm>
            <a:off x="180000" y="2052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 txBox="1"/>
          <p:nvPr/>
        </p:nvSpPr>
        <p:spPr>
          <a:xfrm>
            <a:off x="180000" y="2520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"/>
          <p:cNvSpPr txBox="1"/>
          <p:nvPr/>
        </p:nvSpPr>
        <p:spPr>
          <a:xfrm>
            <a:off x="180000" y="3060000"/>
            <a:ext cx="414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 txBox="1"/>
          <p:nvPr/>
        </p:nvSpPr>
        <p:spPr>
          <a:xfrm>
            <a:off x="180000" y="3600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 txBox="1"/>
          <p:nvPr/>
        </p:nvSpPr>
        <p:spPr>
          <a:xfrm>
            <a:off x="180000" y="414432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 txBox="1"/>
          <p:nvPr/>
        </p:nvSpPr>
        <p:spPr>
          <a:xfrm>
            <a:off x="180000" y="4680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 txBox="1"/>
          <p:nvPr/>
        </p:nvSpPr>
        <p:spPr>
          <a:xfrm>
            <a:off x="180000" y="5220000"/>
            <a:ext cx="37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 txBox="1"/>
          <p:nvPr/>
        </p:nvSpPr>
        <p:spPr>
          <a:xfrm>
            <a:off x="4860000" y="1440000"/>
            <a:ext cx="10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 txBox="1"/>
          <p:nvPr/>
        </p:nvSpPr>
        <p:spPr>
          <a:xfrm>
            <a:off x="4680000" y="4140000"/>
            <a:ext cx="27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727480" y="6270840"/>
            <a:ext cx="52452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2554AD6-FC9F-4F24-8453-19795CC3682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B494D7-AEFF-48D0-88F6-738DF80C7F3C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96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6600" cy="52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3400" cy="304668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F03BA7-B735-43C6-86F8-AACEA77F0FD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AA41C2-5D37-4A2C-85C0-E95988FF7538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4960" cy="34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5840" cy="4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B7AD74-E8E7-47BD-925C-597C85E14B0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C2A3F0-8A4A-442F-BB1C-776D39592E3B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21184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2025-06-06T14:51:39Z</dcterms:modified>
  <cp:revision>1264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